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9"/>
  </p:handoutMasterIdLst>
  <p:sldIdLst>
    <p:sldId id="256" r:id="rId2"/>
    <p:sldId id="267" r:id="rId3"/>
    <p:sldId id="261" r:id="rId4"/>
    <p:sldId id="264" r:id="rId5"/>
    <p:sldId id="258" r:id="rId6"/>
    <p:sldId id="259" r:id="rId7"/>
    <p:sldId id="266" r:id="rId8"/>
  </p:sldIdLst>
  <p:sldSz cx="6858000" cy="75120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3624" y="-96"/>
      </p:cViewPr>
      <p:guideLst>
        <p:guide orient="horz" pos="236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99949"/>
            <a:ext cx="5915025" cy="145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99735"/>
            <a:ext cx="5915025" cy="47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559"/>
            <a:ext cx="2314575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4213" y="808355"/>
            <a:ext cx="4808855" cy="796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Μαθαίνω </a:t>
            </a:r>
            <a:r>
              <a:rPr lang="el-GR" sz="2000" b="1" dirty="0"/>
              <a:t>να επικοινωνώ</a:t>
            </a:r>
            <a:endParaRPr lang="en-US" sz="20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855" y="4482871"/>
            <a:ext cx="4804064" cy="792549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E200E90B-158D-4E48-8F32-62E195BB9959}"/>
              </a:ext>
            </a:extLst>
          </p:cNvPr>
          <p:cNvSpPr/>
          <p:nvPr/>
        </p:nvSpPr>
        <p:spPr>
          <a:xfrm>
            <a:off x="2904992" y="2598057"/>
            <a:ext cx="1086437" cy="28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Θέση εικόνας 10">
            <a:extLst>
              <a:ext uri="{FF2B5EF4-FFF2-40B4-BE49-F238E27FC236}">
                <a16:creationId xmlns="" xmlns:a16="http://schemas.microsoft.com/office/drawing/2014/main" id="{5A11DD2A-AB4F-40EA-A642-A2F3C04C09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t="3495" b="3495"/>
          <a:stretch/>
        </p:blipFill>
        <p:spPr>
          <a:xfrm>
            <a:off x="1228758" y="2357338"/>
            <a:ext cx="4400485" cy="3960000"/>
          </a:xfrm>
          <a:solidFill>
            <a:schemeClr val="bg1"/>
          </a:solidFill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0" y="813651"/>
            <a:ext cx="6840538" cy="792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Μαθαίνω να επικοινωνώ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712" y="1605651"/>
            <a:ext cx="786512" cy="75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12763"/>
            <a:ext cx="3849687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6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/>
              <a:t>Θέλω να </a:t>
            </a:r>
            <a:r>
              <a:rPr lang="el-GR" sz="2000" b="1" dirty="0" smtClean="0"/>
              <a:t>καθίσω </a:t>
            </a:r>
            <a:r>
              <a:rPr lang="el-GR" sz="2000" b="1" dirty="0"/>
              <a:t>κάπου ήρεμα μόνη μου.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F2BEE089-589E-4014-86FE-A426A7D84EA7}"/>
              </a:ext>
            </a:extLst>
          </p:cNvPr>
          <p:cNvSpPr/>
          <p:nvPr/>
        </p:nvSpPr>
        <p:spPr>
          <a:xfrm>
            <a:off x="2177143" y="1364343"/>
            <a:ext cx="914400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DAF9FDC4-0CBD-4840-97A6-A5507FBFFC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F5BC7750-F5F2-4462-8FFD-029CADE507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480E1BBD-9309-4D82-A22E-1152E7242C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Θέλω να παίξω με τους φίλους </a:t>
            </a:r>
            <a:r>
              <a:rPr lang="el-GR" sz="1800" b="1" dirty="0" smtClean="0"/>
              <a:t>μου.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170230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814987"/>
            <a:ext cx="5524500" cy="1562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Θέλω </a:t>
            </a:r>
            <a:r>
              <a:rPr lang="el-GR" sz="2000" b="1" dirty="0"/>
              <a:t>να φάω.</a:t>
            </a:r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71DFFD5-1187-4F38-A8BE-7E4595024C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20273" r="20620" b="3494"/>
          <a:stretch/>
        </p:blipFill>
        <p:spPr>
          <a:xfrm>
            <a:off x="1529082" y="920795"/>
            <a:ext cx="3799836" cy="324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601500"/>
            <a:ext cx="5524500" cy="15238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Θέλω </a:t>
            </a:r>
            <a:r>
              <a:rPr lang="el-GR" sz="2000" b="1" dirty="0"/>
              <a:t>να πιω νερό.</a:t>
            </a:r>
          </a:p>
          <a:p>
            <a:endParaRPr lang="el-GR" sz="1400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7CF1466C-169F-4095-940F-AEB5CCEBFB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1737" r="3276" b="16588"/>
          <a:stretch/>
        </p:blipFill>
        <p:spPr>
          <a:xfrm>
            <a:off x="1430135" y="717547"/>
            <a:ext cx="3997730" cy="432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BEA5F816-D074-4B4E-9D89-B9368969CE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5780543"/>
            <a:ext cx="5524500" cy="101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Θέλω </a:t>
            </a:r>
            <a:r>
              <a:rPr lang="el-GR" sz="2000" b="1" dirty="0"/>
              <a:t>να πάω στην τουαλέτα.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62" y="761942"/>
            <a:ext cx="3416477" cy="45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0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37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43</cp:revision>
  <dcterms:created xsi:type="dcterms:W3CDTF">2018-01-30T12:13:28Z</dcterms:created>
  <dcterms:modified xsi:type="dcterms:W3CDTF">2020-02-24T06:26:24Z</dcterms:modified>
</cp:coreProperties>
</file>